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8"/>
  </p:notesMasterIdLst>
  <p:handoutMasterIdLst>
    <p:handoutMasterId r:id="rId9"/>
  </p:handoutMasterIdLst>
  <p:sldIdLst>
    <p:sldId id="256" r:id="rId5"/>
    <p:sldId id="259" r:id="rId6"/>
    <p:sldId id="260" r:id="rId7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sing the Template" id="{301E5011-5051-4DAE-A7EC-960989654E84}">
          <p14:sldIdLst>
            <p14:sldId id="256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2645"/>
    <a:srgbClr val="E6E6E6"/>
    <a:srgbClr val="5E4F5C"/>
    <a:srgbClr val="FF3800"/>
    <a:srgbClr val="190F1A"/>
    <a:srgbClr val="4ECEC6"/>
    <a:srgbClr val="4BA0DF"/>
    <a:srgbClr val="9955C6"/>
    <a:srgbClr val="F03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D8F87-5AC9-BA6B-D82E-155A093A0737}" v="576" dt="2025-01-07T12:56:07.852"/>
    <p1510:client id="{BED9CE01-CEF3-5C4B-9C01-992240322747}" v="85" dt="2025-01-07T13:25:29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6" autoAdjust="0"/>
    <p:restoredTop sz="94587" autoAdjust="0"/>
  </p:normalViewPr>
  <p:slideViewPr>
    <p:cSldViewPr snapToGrid="0">
      <p:cViewPr varScale="1">
        <p:scale>
          <a:sx n="87" d="100"/>
          <a:sy n="87" d="100"/>
        </p:scale>
        <p:origin x="11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45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C35CEE-3A05-4884-95A7-09C35A9D44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A9204-1D4A-49C3-84F7-F75E1A0DE4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E3CCA-3EDC-46BC-8E41-5A9CD5A240AB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19364-D9A0-45B3-B03F-84C8AA2F37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F0C7E-5A59-422A-B464-13220FA425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21DEB-2A18-477D-BD07-0CDF450A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27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CB9D4-9970-4B9A-BB54-53BD18BEAA0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EF4B-7170-4F43-A801-7272BF8D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0EF4B-7170-4F43-A801-7272BF8D9A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7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0EF4B-7170-4F43-A801-7272BF8D9A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7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6149" y="3221038"/>
            <a:ext cx="7264540" cy="191440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6150" y="5211194"/>
            <a:ext cx="7264540" cy="68636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6150" y="6604986"/>
            <a:ext cx="2903676" cy="20060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60CBD5B-AE49-AE45-9DE4-084B744E06F4}" type="datetime1">
              <a:rPr lang="en-US" smtClean="0"/>
              <a:t>1/9/2025</a:t>
            </a:fld>
            <a:endParaRPr lang="en-US" dirty="0"/>
          </a:p>
        </p:txBody>
      </p:sp>
      <p:pic>
        <p:nvPicPr>
          <p:cNvPr id="10" name="Picture 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50ECAB5-9E56-4CF4-B2CF-740D4622EE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6" y="960334"/>
            <a:ext cx="2667005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+Sub+Nmbr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+mj-lt"/>
              <a:buAutoNum type="arabicPeriod"/>
              <a:defRPr/>
            </a:lvl2pPr>
            <a:lvl3pPr marL="688975" indent="-342900"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0B8EFD-0098-4125-9851-B7309BD9ECF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3113" y="1760594"/>
            <a:ext cx="13082587" cy="31464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84083531-8B63-484A-AD68-319DF939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6CA9A770-26D9-1748-86D6-4F657FB66A7C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DC0EF3E-8D14-F74E-82E6-4364C31B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r>
              <a:rPr lang="en-US" dirty="0"/>
              <a:t>Z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187E6EF9-D13E-274A-A168-A443D7C758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07117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+Content 1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37A500-00C3-4820-8331-58EC5427A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162F394-4E52-43F8-B9C2-10CDADB0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11" y="2004099"/>
            <a:ext cx="13082587" cy="53660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DC48F3-501E-4922-B424-E1212EA1B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E97221-8A29-43DE-B1DD-097101B866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7A937B3-D1B0-FD48-9EF9-AF77D075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BD377586-AD56-AC4E-B90F-F1038A049393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976A5A6-E34F-2F42-85E2-066753C1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272F7427-F48B-2243-98B1-C7A0601798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09127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+Numbers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37A500-00C3-4820-8331-58EC5427A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162F394-4E52-43F8-B9C2-10CDADB0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13" y="2004099"/>
            <a:ext cx="13082587" cy="53660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tx2"/>
                </a:solidFill>
              </a:defRPr>
            </a:lvl2pPr>
            <a:lvl3pPr marL="688975" indent="-342900">
              <a:buFont typeface="+mj-lt"/>
              <a:buAutoNum type="arabicPeriod"/>
              <a:defRPr>
                <a:solidFill>
                  <a:schemeClr val="tx2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tx2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DC48F3-501E-4922-B424-E1212EA1B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FACF19-9582-4DB1-B273-A547D7475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4D986325-50B7-5F43-B03F-DDBDF17F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40BB52A6-9225-F042-8436-2020F065DF92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FB25688D-793E-254F-95B1-83510E9F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A9B5186F-EFAA-4B49-AAFF-09EB04FE8D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94885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+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68823A-234D-4F05-BBB5-46C4B1B44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37A500-00C3-4820-8331-58EC5427A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D04A33-7770-449B-871A-868555062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578" y="451176"/>
            <a:ext cx="1834432" cy="38994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162F394-4E52-43F8-B9C2-10CDADB0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13" y="2004100"/>
            <a:ext cx="13082587" cy="1085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4443C5-52E4-4F54-9865-C4C98BED9F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D06E1-BD8C-4EA1-90E9-D6F8E9925B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578" y="451176"/>
            <a:ext cx="1834432" cy="389948"/>
          </a:xfrm>
          <a:prstGeom prst="rect">
            <a:avLst/>
          </a:prstGeom>
        </p:spPr>
      </p:pic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902F17D6-4893-AB49-9328-2C848902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5A71B02D-686D-244C-A326-C98376130975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995A7F1-3C9D-144F-BF39-6EC7F099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1ADC4ABE-99F3-354F-A482-8B7689C0C7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923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866887-5510-3240-BD16-4F7FEE5B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12" y="1145219"/>
            <a:ext cx="13082587" cy="5915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BDF0E-47D4-9B4B-BCFB-1BF87ED652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52FE0A-D5B4-B74B-AD3F-68B3216034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578" y="451176"/>
            <a:ext cx="1834432" cy="38994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CA1DE9F-DB3F-F44C-B39A-DEAF47B83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13" y="2004100"/>
            <a:ext cx="13082587" cy="10853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D36AF-6A10-A64C-82DF-0AC1FE678E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203587-E343-414D-AB03-D05DED3782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578" y="451176"/>
            <a:ext cx="1834432" cy="389948"/>
          </a:xfrm>
          <a:prstGeom prst="rect">
            <a:avLst/>
          </a:prstGeom>
        </p:spPr>
      </p:pic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10039D9E-EB6D-7248-99E7-A960197F5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3EFD5370-C9F6-1140-BA95-E5A657AE7D43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71FBCA4-0467-464D-92E8-7F53FCEF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12A4EA98-3658-714F-8519-75FCD67B68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998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+Sub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0B8EFD-0098-4125-9851-B7309BD9ECF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3113" y="1760594"/>
            <a:ext cx="13082587" cy="31464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65A1C39-6A2C-5A4A-93D9-2186C26E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2BBC6BF1-43AD-D545-82AC-83F1978A5FA2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055AA64-A667-4042-89AF-524FD9ED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284D67EE-BF44-4C40-9645-55A820E7DB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85960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EAF9EC54-C341-964E-A1DE-55DB71AD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0A7B0338-CD96-8B46-9CFB-43B104D2391D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C6255BB-1B3C-3E4D-9D6E-A35122D2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C0E73B6-5B0E-714D-BEAD-C7D25D0B3A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BD18B-31E4-9D4B-91C9-C1F56938D8B5}"/>
              </a:ext>
            </a:extLst>
          </p:cNvPr>
          <p:cNvSpPr txBox="1"/>
          <p:nvPr userDrawn="1"/>
        </p:nvSpPr>
        <p:spPr>
          <a:xfrm>
            <a:off x="13518037" y="84275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+Sub+Bulle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2" y="1145219"/>
            <a:ext cx="13082586" cy="5915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3" y="2560320"/>
            <a:ext cx="6455664" cy="4813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0B8EFD-0098-4125-9851-B7309BD9ECF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3113" y="1760594"/>
            <a:ext cx="13082586" cy="31464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7F9316-8CD0-4698-931E-7A5BA30F671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401625" y="2560320"/>
            <a:ext cx="6455664" cy="4813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CA470F99-99D7-3441-A352-C050DA07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38FCFF19-82E6-2C4A-875B-510B7AF65A0E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F5495F6-3163-DB45-AB65-F6990DE5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C8354A93-FD62-7248-B56E-AFF641F7C3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94111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+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2" y="1145219"/>
            <a:ext cx="13082586" cy="5915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3" y="2002536"/>
            <a:ext cx="6455664" cy="536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7F9316-8CD0-4698-931E-7A5BA30F671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401625" y="2002536"/>
            <a:ext cx="6455664" cy="5367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1036B6B-8108-3246-AAF4-8DE0D7C1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2D2BA35D-1216-EC4C-9745-E05FE4737C35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D209EA0-1178-0140-8310-830A7758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3B3776AF-F30F-5041-9137-BEEBEDAB04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71479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+Sub+Nmb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2" y="1145219"/>
            <a:ext cx="13082586" cy="5915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3" y="2560320"/>
            <a:ext cx="6455664" cy="4813335"/>
          </a:xfrm>
        </p:spPr>
        <p:txBody>
          <a:bodyPr/>
          <a:lstStyle>
            <a:lvl2pPr>
              <a:buFont typeface="+mj-lt"/>
              <a:buAutoNum type="arabicPeriod"/>
              <a:defRPr/>
            </a:lvl2pPr>
            <a:lvl3pPr marL="688975" indent="-342900"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0B8EFD-0098-4125-9851-B7309BD9ECF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3113" y="1760594"/>
            <a:ext cx="13082586" cy="31464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7F9316-8CD0-4698-931E-7A5BA30F671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401625" y="2560320"/>
            <a:ext cx="6455664" cy="4813335"/>
          </a:xfrm>
        </p:spPr>
        <p:txBody>
          <a:bodyPr/>
          <a:lstStyle>
            <a:lvl2pPr>
              <a:buFont typeface="+mj-lt"/>
              <a:buAutoNum type="arabicPeriod"/>
              <a:defRPr/>
            </a:lvl2pPr>
            <a:lvl3pPr marL="688975" indent="-342900"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1E1AB900-ED17-5C45-83F0-5C0EC8BA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2B6FD5BD-101E-654F-91E1-3CC2379D4C19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B882765-2688-D249-93DC-F7E18918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BFB96D68-1578-D24A-A77A-F8B31BEFB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97180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6149" y="3221038"/>
            <a:ext cx="7264540" cy="1914409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6150" y="5211194"/>
            <a:ext cx="7264540" cy="68636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6150" y="6604986"/>
            <a:ext cx="2903676" cy="20060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80B54C0E-CDAB-004B-8294-11FC6EC5F431}" type="datetime1">
              <a:rPr lang="en-US" smtClean="0"/>
              <a:t>1/9/2025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ECAB5-9E56-4CF4-B2CF-740D4622E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726" y="960334"/>
            <a:ext cx="2667005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+Nmb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2" y="1145219"/>
            <a:ext cx="13082586" cy="5915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3" y="2002536"/>
            <a:ext cx="6455664" cy="5367567"/>
          </a:xfrm>
        </p:spPr>
        <p:txBody>
          <a:bodyPr/>
          <a:lstStyle>
            <a:lvl2pPr>
              <a:buFont typeface="+mj-lt"/>
              <a:buAutoNum type="arabicPeriod"/>
              <a:defRPr/>
            </a:lvl2pPr>
            <a:lvl3pPr marL="688975" indent="-342900"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7F9316-8CD0-4698-931E-7A5BA30F671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401625" y="2002536"/>
            <a:ext cx="6455664" cy="5367567"/>
          </a:xfrm>
        </p:spPr>
        <p:txBody>
          <a:bodyPr/>
          <a:lstStyle>
            <a:lvl2pPr>
              <a:buFont typeface="+mj-lt"/>
              <a:buAutoNum type="arabicPeriod"/>
              <a:defRPr/>
            </a:lvl2pPr>
            <a:lvl3pPr marL="688975" indent="-342900"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13B5530B-A9EE-D84E-9CDC-90A47DEB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ED69F867-82F6-2B40-ABB1-65AABE4DF096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67EFDE1-D1EB-A849-8775-89DE7233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C9587244-B1EB-C842-B922-36F960AF96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47409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+Subtitle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2" y="1145219"/>
            <a:ext cx="6455664" cy="5915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3" y="2560320"/>
            <a:ext cx="6455664" cy="4813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0B8EFD-0098-4125-9851-B7309BD9ECF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3113" y="1760594"/>
            <a:ext cx="6455664" cy="31464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79433FCD-EB17-DB44-900B-60DBE019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5643989E-4ED6-454C-812E-75023E4FE746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4E77CBB-BE07-E34E-8528-B72E8208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9E7ACA5D-C959-314A-8859-6B98F29CB7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53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+Content Lef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3" y="1438274"/>
            <a:ext cx="6450648" cy="64797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3111" y="2386585"/>
            <a:ext cx="6450649" cy="5004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3FBE671-2024-894B-B9B9-CA2219C8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067EAE2B-ACE4-BA45-A607-4FD4C2988BEB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17F322C-D01D-0A4C-B53A-BB46935D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E49E1F48-B2E6-9146-8A63-F826ACDFF3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36685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+Content Lef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563C8DD4-32A5-D443-855F-63400268C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3" y="1438274"/>
            <a:ext cx="6450648" cy="64797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3111" y="2386432"/>
            <a:ext cx="6450649" cy="5004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03747F-A7A7-49B1-9BF3-D32C5C406D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DAB1849-5FCB-475E-9D2A-B4D52E81E4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7" y="451176"/>
            <a:ext cx="1834435" cy="389948"/>
          </a:xfrm>
          <a:prstGeom prst="rect">
            <a:avLst/>
          </a:prstGeom>
        </p:spPr>
      </p:pic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9E603B78-A770-4D4E-BC00-2B08435F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EA19C9F0-396E-D246-8E47-82C3867B1166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1D1AF8F-9F8D-F64A-8C76-CC295E25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28E21022-64BD-144C-9BA6-02E2894943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1769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+Subtitle Only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2" y="1145219"/>
            <a:ext cx="6455664" cy="5915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0B8EFD-0098-4125-9851-B7309BD9ECF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3113" y="1760594"/>
            <a:ext cx="6455664" cy="31464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9E722665-B3AF-DB4F-9A63-75732ABDC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46397F39-A1E9-D544-8485-95765A281230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4CAD54C-40E4-1140-A63F-82D055FA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2517FD63-E434-6747-88C0-A5D68B4FD8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626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3" y="1438274"/>
            <a:ext cx="6450648" cy="64797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CDD2DDB-376D-5642-83BA-8B62D513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243BF3B3-D91B-784D-9059-E6AE84C553EF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7DCE365-86D4-FF49-8C6F-9CFC1FD4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717E69CE-3CCD-FC49-BF58-7F4ECD274B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67759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E331131-4398-4768-9A16-69B5B1274C10}"/>
              </a:ext>
            </a:extLst>
          </p:cNvPr>
          <p:cNvSpPr/>
          <p:nvPr/>
        </p:nvSpPr>
        <p:spPr>
          <a:xfrm>
            <a:off x="770690" y="4291625"/>
            <a:ext cx="13082586" cy="1646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0B8EFD-0098-4125-9851-B7309BD9ECF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3113" y="1760594"/>
            <a:ext cx="13082587" cy="31464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70A99E-B38E-4CD0-B019-210F337831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64758" y="3141036"/>
            <a:ext cx="1055995" cy="80139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EC9C2F6-14F9-4BBD-915C-8117B159E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438" y="3141036"/>
            <a:ext cx="1055995" cy="80139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A9E937E-8287-47A7-AC5C-20BA454C54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93" y="3141036"/>
            <a:ext cx="1055995" cy="80139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AC39E72-DC81-48CE-A7FC-4FBF5349B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7767" y="3141036"/>
            <a:ext cx="1055995" cy="80139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6E324E-4307-4E32-8FC0-1B2DE65E92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92638" y="3141036"/>
            <a:ext cx="1055995" cy="80139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9A9E95A-22B8-4BB4-BF23-2B38BC2F79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768631" y="3141036"/>
            <a:ext cx="1055995" cy="80139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5E4E5A-D003-4515-A67D-71A0EEAA2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112" y="4834312"/>
            <a:ext cx="1055995" cy="801394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50BFC0E-846E-456D-9805-ECEFBA6950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627" y="4834176"/>
            <a:ext cx="1055995" cy="801394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7EC8D86-B51E-4A02-8705-066E56A19E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8924" y="4834176"/>
            <a:ext cx="1055995" cy="801394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3CE3F0E-6204-48D4-85BC-A93D9A48E6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14099" y="4834312"/>
            <a:ext cx="1055995" cy="801394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6EE2A9-078C-41B6-A637-5203887F46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90396" y="4838616"/>
            <a:ext cx="1055995" cy="801394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A54FA348-4667-4CD9-8A7E-8EB0F4DA29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75267" y="4834176"/>
            <a:ext cx="1055995" cy="801394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6665E41-6095-4221-ADEF-E7FD12FCCE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4734" y="4569922"/>
            <a:ext cx="431100" cy="18259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Jan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85895AB2-2EB2-4C08-AF42-EF1D944DD10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92054" y="4569922"/>
            <a:ext cx="431100" cy="18259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Feb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B7EDA29-C8E5-4085-AE59-30B048B6CB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93190" y="4569922"/>
            <a:ext cx="431100" cy="18259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Mar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85F018-08BF-4A11-951C-2A3C257E39E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66353" y="4569922"/>
            <a:ext cx="431100" cy="18259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Apr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FB0294B-D9DB-4DF1-9FFD-CA5887D0FE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67042" y="4569922"/>
            <a:ext cx="431100" cy="18259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May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7E81696D-D988-4940-B231-63F8356A643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58407" y="4569922"/>
            <a:ext cx="431100" cy="18259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June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22A06E6-E8AE-4578-A520-DDA569CFBC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40894" y="4569922"/>
            <a:ext cx="431100" cy="18259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July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CAA57BD-73B1-46A9-A8BE-7B80153ECFF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2482" y="4569922"/>
            <a:ext cx="431100" cy="18259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Aug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AD468C00-205A-443D-AD30-A3D7018A67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24070" y="4569922"/>
            <a:ext cx="431100" cy="18259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Sept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525E4099-0F1C-48D4-9BEE-80024A830C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915658" y="4569922"/>
            <a:ext cx="431100" cy="18259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Oct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AB81EEE0-AE0F-45B6-8711-A29352EA916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007246" y="4569922"/>
            <a:ext cx="431100" cy="18259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Nov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76B95F98-2C23-45A7-8FAC-0EE83B54683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098834" y="4569922"/>
            <a:ext cx="431100" cy="18259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900"/>
            </a:lvl5pPr>
          </a:lstStyle>
          <a:p>
            <a:pPr lvl="0"/>
            <a:r>
              <a:rPr lang="en-US" dirty="0"/>
              <a:t>Dec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3294A4-BC17-431C-9798-0AE9107835F2}"/>
              </a:ext>
            </a:extLst>
          </p:cNvPr>
          <p:cNvCxnSpPr/>
          <p:nvPr/>
        </p:nvCxnSpPr>
        <p:spPr>
          <a:xfrm flipV="1">
            <a:off x="1860254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8DA0BE-75B0-418F-886E-A885929E99F0}"/>
              </a:ext>
            </a:extLst>
          </p:cNvPr>
          <p:cNvCxnSpPr>
            <a:cxnSpLocks/>
          </p:cNvCxnSpPr>
          <p:nvPr/>
        </p:nvCxnSpPr>
        <p:spPr>
          <a:xfrm flipV="1">
            <a:off x="4043883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F9644A-E1A7-4D24-83DE-5DD0B84DC4C0}"/>
              </a:ext>
            </a:extLst>
          </p:cNvPr>
          <p:cNvCxnSpPr>
            <a:cxnSpLocks/>
          </p:cNvCxnSpPr>
          <p:nvPr/>
        </p:nvCxnSpPr>
        <p:spPr>
          <a:xfrm flipV="1">
            <a:off x="6224070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944180-4554-4DB5-BCB5-5ADD35F58D49}"/>
              </a:ext>
            </a:extLst>
          </p:cNvPr>
          <p:cNvCxnSpPr>
            <a:cxnSpLocks/>
          </p:cNvCxnSpPr>
          <p:nvPr/>
        </p:nvCxnSpPr>
        <p:spPr>
          <a:xfrm flipV="1">
            <a:off x="8407699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971F9A0-B5D6-40EF-AFCF-459E48A8CD18}"/>
              </a:ext>
            </a:extLst>
          </p:cNvPr>
          <p:cNvCxnSpPr>
            <a:cxnSpLocks/>
          </p:cNvCxnSpPr>
          <p:nvPr/>
        </p:nvCxnSpPr>
        <p:spPr>
          <a:xfrm flipV="1">
            <a:off x="10592638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489BCF5-ECE4-42A3-9937-331D994092AF}"/>
              </a:ext>
            </a:extLst>
          </p:cNvPr>
          <p:cNvCxnSpPr>
            <a:cxnSpLocks/>
          </p:cNvCxnSpPr>
          <p:nvPr/>
        </p:nvCxnSpPr>
        <p:spPr>
          <a:xfrm flipV="1">
            <a:off x="12776267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664126-03F8-484F-A279-05F489C74E43}"/>
              </a:ext>
            </a:extLst>
          </p:cNvPr>
          <p:cNvCxnSpPr>
            <a:cxnSpLocks/>
          </p:cNvCxnSpPr>
          <p:nvPr/>
        </p:nvCxnSpPr>
        <p:spPr>
          <a:xfrm flipV="1">
            <a:off x="2948167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75A76B-BDB9-4F3C-B36E-C4F40E8A7A4D}"/>
              </a:ext>
            </a:extLst>
          </p:cNvPr>
          <p:cNvCxnSpPr>
            <a:cxnSpLocks/>
          </p:cNvCxnSpPr>
          <p:nvPr/>
        </p:nvCxnSpPr>
        <p:spPr>
          <a:xfrm flipV="1">
            <a:off x="5131796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5920A50-5A50-41A3-AA34-7CDA55FE820C}"/>
              </a:ext>
            </a:extLst>
          </p:cNvPr>
          <p:cNvCxnSpPr>
            <a:cxnSpLocks/>
          </p:cNvCxnSpPr>
          <p:nvPr/>
        </p:nvCxnSpPr>
        <p:spPr>
          <a:xfrm flipV="1">
            <a:off x="7311983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9EE2F0A-037B-420A-9A45-968ABB1A1A72}"/>
              </a:ext>
            </a:extLst>
          </p:cNvPr>
          <p:cNvCxnSpPr>
            <a:cxnSpLocks/>
          </p:cNvCxnSpPr>
          <p:nvPr/>
        </p:nvCxnSpPr>
        <p:spPr>
          <a:xfrm flipV="1">
            <a:off x="9495612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EE6EDAC-9679-4E60-9AA7-899BA755B5A9}"/>
              </a:ext>
            </a:extLst>
          </p:cNvPr>
          <p:cNvCxnSpPr>
            <a:cxnSpLocks/>
          </p:cNvCxnSpPr>
          <p:nvPr/>
        </p:nvCxnSpPr>
        <p:spPr>
          <a:xfrm flipV="1">
            <a:off x="11680551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01CBE1A-0561-4C10-BA37-B40B5427BAA9}"/>
              </a:ext>
            </a:extLst>
          </p:cNvPr>
          <p:cNvCxnSpPr>
            <a:cxnSpLocks/>
          </p:cNvCxnSpPr>
          <p:nvPr/>
        </p:nvCxnSpPr>
        <p:spPr>
          <a:xfrm flipV="1">
            <a:off x="773112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93E6FA-7A65-4F45-8BCB-011769608D6C}"/>
              </a:ext>
            </a:extLst>
          </p:cNvPr>
          <p:cNvSpPr/>
          <p:nvPr/>
        </p:nvSpPr>
        <p:spPr>
          <a:xfrm>
            <a:off x="770690" y="4291625"/>
            <a:ext cx="13082586" cy="1646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E926C31-F2C2-4C39-A2B6-86C4DBE39831}"/>
              </a:ext>
            </a:extLst>
          </p:cNvPr>
          <p:cNvCxnSpPr/>
          <p:nvPr/>
        </p:nvCxnSpPr>
        <p:spPr>
          <a:xfrm flipV="1">
            <a:off x="1860254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43FF9F-D1D9-4645-B2B8-6CB650975F63}"/>
              </a:ext>
            </a:extLst>
          </p:cNvPr>
          <p:cNvCxnSpPr>
            <a:cxnSpLocks/>
          </p:cNvCxnSpPr>
          <p:nvPr/>
        </p:nvCxnSpPr>
        <p:spPr>
          <a:xfrm flipV="1">
            <a:off x="4043883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B20EDD8-0F79-4537-A7A1-3E54494C3645}"/>
              </a:ext>
            </a:extLst>
          </p:cNvPr>
          <p:cNvCxnSpPr>
            <a:cxnSpLocks/>
          </p:cNvCxnSpPr>
          <p:nvPr/>
        </p:nvCxnSpPr>
        <p:spPr>
          <a:xfrm flipV="1">
            <a:off x="6224070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BCBB4BB-3B73-4789-B224-381B7199449D}"/>
              </a:ext>
            </a:extLst>
          </p:cNvPr>
          <p:cNvCxnSpPr>
            <a:cxnSpLocks/>
          </p:cNvCxnSpPr>
          <p:nvPr/>
        </p:nvCxnSpPr>
        <p:spPr>
          <a:xfrm flipV="1">
            <a:off x="8407699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57EE560-7593-40AF-921D-5A688448751C}"/>
              </a:ext>
            </a:extLst>
          </p:cNvPr>
          <p:cNvCxnSpPr>
            <a:cxnSpLocks/>
          </p:cNvCxnSpPr>
          <p:nvPr/>
        </p:nvCxnSpPr>
        <p:spPr>
          <a:xfrm flipV="1">
            <a:off x="10592638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4B9D11-4C92-46F2-885B-B76C937F40F8}"/>
              </a:ext>
            </a:extLst>
          </p:cNvPr>
          <p:cNvCxnSpPr>
            <a:cxnSpLocks/>
          </p:cNvCxnSpPr>
          <p:nvPr/>
        </p:nvCxnSpPr>
        <p:spPr>
          <a:xfrm flipV="1">
            <a:off x="12776267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F764961-6988-407C-B558-9A5376E56BA3}"/>
              </a:ext>
            </a:extLst>
          </p:cNvPr>
          <p:cNvCxnSpPr>
            <a:cxnSpLocks/>
          </p:cNvCxnSpPr>
          <p:nvPr/>
        </p:nvCxnSpPr>
        <p:spPr>
          <a:xfrm flipV="1">
            <a:off x="2948167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4006375-55E7-4D00-AE60-BF94DCA8E7C2}"/>
              </a:ext>
            </a:extLst>
          </p:cNvPr>
          <p:cNvCxnSpPr>
            <a:cxnSpLocks/>
          </p:cNvCxnSpPr>
          <p:nvPr/>
        </p:nvCxnSpPr>
        <p:spPr>
          <a:xfrm flipV="1">
            <a:off x="5131796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5E31392-89CB-4BA5-B913-F99636D1C688}"/>
              </a:ext>
            </a:extLst>
          </p:cNvPr>
          <p:cNvCxnSpPr>
            <a:cxnSpLocks/>
          </p:cNvCxnSpPr>
          <p:nvPr/>
        </p:nvCxnSpPr>
        <p:spPr>
          <a:xfrm flipV="1">
            <a:off x="7311983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97CF71E-68A6-4CCE-9AAE-4C787F39095D}"/>
              </a:ext>
            </a:extLst>
          </p:cNvPr>
          <p:cNvCxnSpPr>
            <a:cxnSpLocks/>
          </p:cNvCxnSpPr>
          <p:nvPr/>
        </p:nvCxnSpPr>
        <p:spPr>
          <a:xfrm flipV="1">
            <a:off x="9495612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095E097-1016-42CE-AE89-66323FFC27C3}"/>
              </a:ext>
            </a:extLst>
          </p:cNvPr>
          <p:cNvCxnSpPr>
            <a:cxnSpLocks/>
          </p:cNvCxnSpPr>
          <p:nvPr/>
        </p:nvCxnSpPr>
        <p:spPr>
          <a:xfrm flipV="1">
            <a:off x="11680551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89ECE4A-9A7E-402E-B799-5EC76BCEA1D1}"/>
              </a:ext>
            </a:extLst>
          </p:cNvPr>
          <p:cNvCxnSpPr>
            <a:cxnSpLocks/>
          </p:cNvCxnSpPr>
          <p:nvPr/>
        </p:nvCxnSpPr>
        <p:spPr>
          <a:xfrm flipV="1">
            <a:off x="773112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5A7E2CF-25A3-4C5F-BB30-B5D4A74A087D}"/>
              </a:ext>
            </a:extLst>
          </p:cNvPr>
          <p:cNvSpPr/>
          <p:nvPr userDrawn="1"/>
        </p:nvSpPr>
        <p:spPr>
          <a:xfrm>
            <a:off x="770690" y="4291625"/>
            <a:ext cx="13082586" cy="1646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81A8E37-792C-464C-840C-7EB274ABD959}"/>
              </a:ext>
            </a:extLst>
          </p:cNvPr>
          <p:cNvCxnSpPr/>
          <p:nvPr userDrawn="1"/>
        </p:nvCxnSpPr>
        <p:spPr>
          <a:xfrm flipV="1">
            <a:off x="1860254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BE5DD00-F908-4D76-B3EB-6A034815E60A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3883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17541E3-B0C5-48C8-9857-17D1959E06A1}"/>
              </a:ext>
            </a:extLst>
          </p:cNvPr>
          <p:cNvCxnSpPr>
            <a:cxnSpLocks/>
          </p:cNvCxnSpPr>
          <p:nvPr userDrawn="1"/>
        </p:nvCxnSpPr>
        <p:spPr>
          <a:xfrm flipV="1">
            <a:off x="6224070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1B7A98C-2D76-4582-8EE9-5AB4949D3195}"/>
              </a:ext>
            </a:extLst>
          </p:cNvPr>
          <p:cNvCxnSpPr>
            <a:cxnSpLocks/>
          </p:cNvCxnSpPr>
          <p:nvPr userDrawn="1"/>
        </p:nvCxnSpPr>
        <p:spPr>
          <a:xfrm flipV="1">
            <a:off x="8407699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5542C37-E43B-4328-B75B-D7A1F16AFC3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92638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2F258DB-5FE8-4CC0-8926-27B31EF7E34C}"/>
              </a:ext>
            </a:extLst>
          </p:cNvPr>
          <p:cNvCxnSpPr>
            <a:cxnSpLocks/>
          </p:cNvCxnSpPr>
          <p:nvPr userDrawn="1"/>
        </p:nvCxnSpPr>
        <p:spPr>
          <a:xfrm flipV="1">
            <a:off x="12776267" y="3915404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A53491D-9E3A-47D4-9279-59366FC47317}"/>
              </a:ext>
            </a:extLst>
          </p:cNvPr>
          <p:cNvCxnSpPr>
            <a:cxnSpLocks/>
          </p:cNvCxnSpPr>
          <p:nvPr userDrawn="1"/>
        </p:nvCxnSpPr>
        <p:spPr>
          <a:xfrm flipV="1">
            <a:off x="2948167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8FD7BB2-2413-406D-BBA1-3A0E6E55A52F}"/>
              </a:ext>
            </a:extLst>
          </p:cNvPr>
          <p:cNvCxnSpPr>
            <a:cxnSpLocks/>
          </p:cNvCxnSpPr>
          <p:nvPr userDrawn="1"/>
        </p:nvCxnSpPr>
        <p:spPr>
          <a:xfrm flipV="1">
            <a:off x="5131796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B5C55FF-CC1E-4822-B536-3D75AB4D62F7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1983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C13F9FC-5200-44F4-BACA-201DB5725908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5612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7A39512-70C4-4732-AA15-43AD667788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80551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96CFD37-9095-4CF2-83A3-7C0F3DA1FF97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112" y="4291625"/>
            <a:ext cx="0" cy="5319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Date Placeholder 2">
            <a:extLst>
              <a:ext uri="{FF2B5EF4-FFF2-40B4-BE49-F238E27FC236}">
                <a16:creationId xmlns:a16="http://schemas.microsoft.com/office/drawing/2014/main" id="{C5C47034-6861-374D-BEF5-7DB27D20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674057DC-8789-414A-8B58-1636DAA68D64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80" name="Slide Number Placeholder 4">
            <a:extLst>
              <a:ext uri="{FF2B5EF4-FFF2-40B4-BE49-F238E27FC236}">
                <a16:creationId xmlns:a16="http://schemas.microsoft.com/office/drawing/2014/main" id="{CF977741-9F6D-BA49-894D-6C4DC8A8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1" name="Footer Placeholder 8">
            <a:extLst>
              <a:ext uri="{FF2B5EF4-FFF2-40B4-BE49-F238E27FC236}">
                <a16:creationId xmlns:a16="http://schemas.microsoft.com/office/drawing/2014/main" id="{2EB776EB-EC5D-3C43-8288-18CA8BFB6C68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711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ap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71A3C7-CF53-D142-8BA6-7EE3321F1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2" y="1393793"/>
            <a:ext cx="13082587" cy="591530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E0AA73F6-CBF0-E84E-90E1-905DEEE5B44F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A55F17-FFF1-4B3E-9CAA-7BA666C430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3959435-5ABA-42DC-96FF-F5780AA67C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7" y="451176"/>
            <a:ext cx="1834435" cy="389948"/>
          </a:xfrm>
          <a:prstGeom prst="rect">
            <a:avLst/>
          </a:prstGeom>
        </p:spPr>
      </p:pic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19EC1906-C175-BF4E-B017-774D0F8FFA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94788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+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dark&#10;&#10;Description automatically generated">
            <a:extLst>
              <a:ext uri="{FF2B5EF4-FFF2-40B4-BE49-F238E27FC236}">
                <a16:creationId xmlns:a16="http://schemas.microsoft.com/office/drawing/2014/main" id="{A2B334E7-9A3A-0644-A2D6-E91C6C62B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0B8EFD-0098-4125-9851-B7309BD9ECF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3113" y="1760594"/>
            <a:ext cx="13082587" cy="31464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37A500-00C3-4820-8331-58EC5427AC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FD04A33-7770-449B-871A-868555062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7" y="451176"/>
            <a:ext cx="1834435" cy="389948"/>
          </a:xfrm>
          <a:prstGeom prst="rect">
            <a:avLst/>
          </a:prstGeom>
        </p:spPr>
      </p:pic>
      <p:pic>
        <p:nvPicPr>
          <p:cNvPr id="16" name="Picture 15" descr="A picture containing text, indoor, electronics, wall&#10;&#10;Description automatically generated">
            <a:extLst>
              <a:ext uri="{FF2B5EF4-FFF2-40B4-BE49-F238E27FC236}">
                <a16:creationId xmlns:a16="http://schemas.microsoft.com/office/drawing/2014/main" id="{D80D5387-D1AE-47CB-85BF-0F49ABADB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7" y="2861722"/>
            <a:ext cx="5839409" cy="3586534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2FEC793-9598-4916-810F-37C1B371D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24078" y="3488386"/>
            <a:ext cx="6531621" cy="2409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CA4479CC-13C7-405F-A4A9-4A6B2E924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7" y="451176"/>
            <a:ext cx="1834435" cy="389948"/>
          </a:xfrm>
          <a:prstGeom prst="rect">
            <a:avLst/>
          </a:prstGeom>
        </p:spPr>
      </p:pic>
      <p:pic>
        <p:nvPicPr>
          <p:cNvPr id="23" name="Picture 22" descr="A picture containing text, indoor, electronics, wall&#10;&#10;Description automatically generated">
            <a:extLst>
              <a:ext uri="{FF2B5EF4-FFF2-40B4-BE49-F238E27FC236}">
                <a16:creationId xmlns:a16="http://schemas.microsoft.com/office/drawing/2014/main" id="{A1841D45-13C8-44AA-BACC-5F0427FAB5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7" y="2861722"/>
            <a:ext cx="5839409" cy="3586534"/>
          </a:xfrm>
          <a:prstGeom prst="rect">
            <a:avLst/>
          </a:prstGeom>
        </p:spPr>
      </p:pic>
      <p:pic>
        <p:nvPicPr>
          <p:cNvPr id="19" name="Picture 18" descr="A picture containing text, indoor, electronics, wall&#10;&#10;Description automatically generated">
            <a:extLst>
              <a:ext uri="{FF2B5EF4-FFF2-40B4-BE49-F238E27FC236}">
                <a16:creationId xmlns:a16="http://schemas.microsoft.com/office/drawing/2014/main" id="{19CB931B-0BC1-4C04-9CAA-EE321FAC0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7" y="2861722"/>
            <a:ext cx="5839409" cy="3586534"/>
          </a:xfrm>
          <a:prstGeom prst="rect">
            <a:avLst/>
          </a:prstGeom>
        </p:spPr>
      </p:pic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9E3BAF6-8EF1-4CD2-8634-D2E408176D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2693" y="2958778"/>
            <a:ext cx="5646963" cy="32433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137160" tIns="91440" anchor="t">
            <a:normAutofit/>
          </a:bodyPr>
          <a:lstStyle>
            <a:lvl1pPr marL="0" marR="0" indent="0" algn="ctr" defTabSz="761970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761970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Media Here</a:t>
            </a:r>
          </a:p>
          <a:p>
            <a:endParaRPr lang="en-US" dirty="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554AB910-4AF6-4140-863F-38810D8088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7" y="451176"/>
            <a:ext cx="1834435" cy="389948"/>
          </a:xfrm>
          <a:prstGeom prst="rect">
            <a:avLst/>
          </a:prstGeom>
        </p:spPr>
      </p:pic>
      <p:sp>
        <p:nvSpPr>
          <p:cNvPr id="24" name="Date Placeholder 2">
            <a:extLst>
              <a:ext uri="{FF2B5EF4-FFF2-40B4-BE49-F238E27FC236}">
                <a16:creationId xmlns:a16="http://schemas.microsoft.com/office/drawing/2014/main" id="{3D939A9F-82C2-254D-8661-0C9F579E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9896A5E1-6723-A14B-9292-97B12A685345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7E0C5EC4-8CDE-4642-A725-3060707D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8">
            <a:extLst>
              <a:ext uri="{FF2B5EF4-FFF2-40B4-BE49-F238E27FC236}">
                <a16:creationId xmlns:a16="http://schemas.microsoft.com/office/drawing/2014/main" id="{AC16A167-1A28-FB49-9FD8-86D0603FF0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26623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+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F874385-AB8C-2C46-87A3-933B4EBD8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0B8EFD-0098-4125-9851-B7309BD9ECF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3113" y="1760594"/>
            <a:ext cx="13082587" cy="31464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37A500-00C3-4820-8331-58EC5427A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FD04A33-7770-449B-871A-868555062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7" y="451176"/>
            <a:ext cx="1834435" cy="389948"/>
          </a:xfrm>
          <a:prstGeom prst="rect">
            <a:avLst/>
          </a:prstGeom>
        </p:spPr>
      </p:pic>
      <p:pic>
        <p:nvPicPr>
          <p:cNvPr id="13" name="Picture 12" descr="A picture containing text, indoor, electronics, wall&#10;&#10;Description automatically generated">
            <a:extLst>
              <a:ext uri="{FF2B5EF4-FFF2-40B4-BE49-F238E27FC236}">
                <a16:creationId xmlns:a16="http://schemas.microsoft.com/office/drawing/2014/main" id="{C35E56C5-7224-4DE3-BA8D-66D082A1E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90" y="2605220"/>
            <a:ext cx="5839409" cy="3586534"/>
          </a:xfrm>
          <a:prstGeom prst="rect">
            <a:avLst/>
          </a:prstGeom>
        </p:spPr>
      </p:pic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D4098F77-2AE3-4873-9EA5-2530BE2E71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3112" y="2560320"/>
            <a:ext cx="6531621" cy="738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9" name="Picture 18" descr="A picture containing text, indoor, electronics, wall&#10;&#10;Description automatically generated">
            <a:extLst>
              <a:ext uri="{FF2B5EF4-FFF2-40B4-BE49-F238E27FC236}">
                <a16:creationId xmlns:a16="http://schemas.microsoft.com/office/drawing/2014/main" id="{6E13C5A1-DFB3-4BDE-A994-9121BAFFE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90" y="2605220"/>
            <a:ext cx="5839409" cy="3586534"/>
          </a:xfrm>
          <a:prstGeom prst="rect">
            <a:avLst/>
          </a:prstGeom>
        </p:spPr>
      </p:pic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6DAE007-7FED-4103-A4DC-789055C62AD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3406" y="2702276"/>
            <a:ext cx="5646963" cy="32433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137160" tIns="91440" anchor="t">
            <a:normAutofit/>
          </a:bodyPr>
          <a:lstStyle>
            <a:lvl1pPr marL="0" marR="0" indent="0" algn="ctr" defTabSz="761970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761970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Media Here</a:t>
            </a:r>
          </a:p>
          <a:p>
            <a:endParaRPr lang="en-US" dirty="0"/>
          </a:p>
        </p:txBody>
      </p:sp>
      <p:pic>
        <p:nvPicPr>
          <p:cNvPr id="21" name="Picture 20" descr="A picture containing text, indoor, electronics, wall&#10;&#10;Description automatically generated">
            <a:extLst>
              <a:ext uri="{FF2B5EF4-FFF2-40B4-BE49-F238E27FC236}">
                <a16:creationId xmlns:a16="http://schemas.microsoft.com/office/drawing/2014/main" id="{01DB7E82-34AF-4B5F-A627-203673B747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90" y="2605220"/>
            <a:ext cx="5839409" cy="358653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31FCB6E-1351-491D-A1D5-3D21CE4690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448056"/>
            <a:ext cx="1834435" cy="389948"/>
          </a:xfrm>
          <a:prstGeom prst="rect">
            <a:avLst/>
          </a:prstGeom>
        </p:spPr>
      </p:pic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011F43AD-CC56-A94E-BA93-D95D95B4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DB5CA0E7-1A60-F043-9C3E-190335633B25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90ED2E65-EBEC-454E-A3F6-D648F5E8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3F45CE43-FADB-F043-9AD0-6ED501E456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28579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6149" y="3221038"/>
            <a:ext cx="7264540" cy="1914409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6150" y="5211194"/>
            <a:ext cx="7264540" cy="68636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6150" y="6604986"/>
            <a:ext cx="2903676" cy="20060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EB01F9AC-6E72-FD4C-8809-2DC3DCA1E7D8}" type="datetime1">
              <a:rPr lang="en-US" smtClean="0"/>
              <a:t>1/9/2025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ECAB5-9E56-4CF4-B2CF-740D4622EE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726" y="960334"/>
            <a:ext cx="2667005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electronics, wall&#10;&#10;Description automatically generated">
            <a:extLst>
              <a:ext uri="{FF2B5EF4-FFF2-40B4-BE49-F238E27FC236}">
                <a16:creationId xmlns:a16="http://schemas.microsoft.com/office/drawing/2014/main" id="{BE927811-A1AC-4923-8BAC-807EB2D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75" y="1121163"/>
            <a:ext cx="10457894" cy="6423183"/>
          </a:xfrm>
          <a:prstGeom prst="rect">
            <a:avLst/>
          </a:prstGeom>
        </p:spPr>
      </p:pic>
      <p:pic>
        <p:nvPicPr>
          <p:cNvPr id="6" name="Picture 5" descr="A picture containing text, indoor, electronics, wall&#10;&#10;Description automatically generated">
            <a:extLst>
              <a:ext uri="{FF2B5EF4-FFF2-40B4-BE49-F238E27FC236}">
                <a16:creationId xmlns:a16="http://schemas.microsoft.com/office/drawing/2014/main" id="{1A166156-BA24-42F1-9ABA-617FE546A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75" y="1121163"/>
            <a:ext cx="10457894" cy="6423183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411A3CA-C12A-491C-A28C-CC5EAD4370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25950" y="1287262"/>
            <a:ext cx="10102789" cy="58211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137160" tIns="91440" anchor="t">
            <a:normAutofit/>
          </a:bodyPr>
          <a:lstStyle>
            <a:lvl1pPr marL="0" marR="0" indent="0" algn="ctr" defTabSz="761970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761970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Media Here</a:t>
            </a:r>
          </a:p>
          <a:p>
            <a:endParaRPr lang="en-US" dirty="0"/>
          </a:p>
        </p:txBody>
      </p:sp>
      <p:pic>
        <p:nvPicPr>
          <p:cNvPr id="8" name="Picture 7" descr="A picture containing text, indoor, electronics, wall&#10;&#10;Description automatically generated">
            <a:extLst>
              <a:ext uri="{FF2B5EF4-FFF2-40B4-BE49-F238E27FC236}">
                <a16:creationId xmlns:a16="http://schemas.microsoft.com/office/drawing/2014/main" id="{DF89778E-5DB7-40C9-B6BF-3B345F50F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75" y="1121163"/>
            <a:ext cx="10457894" cy="6423183"/>
          </a:xfrm>
          <a:prstGeom prst="rect">
            <a:avLst/>
          </a:prstGeom>
        </p:spPr>
      </p:pic>
      <p:pic>
        <p:nvPicPr>
          <p:cNvPr id="9" name="Picture 8" descr="A picture containing text, indoor, electronics, wall&#10;&#10;Description automatically generated">
            <a:extLst>
              <a:ext uri="{FF2B5EF4-FFF2-40B4-BE49-F238E27FC236}">
                <a16:creationId xmlns:a16="http://schemas.microsoft.com/office/drawing/2014/main" id="{B5E3356F-50EB-4598-A12D-8A57BD696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75" y="1121163"/>
            <a:ext cx="10457894" cy="6423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6F6BBB-5C58-4413-9D3F-CB0CA6C190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0171208-D9A3-422A-BAB5-C81FADC974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448056"/>
            <a:ext cx="1834435" cy="389948"/>
          </a:xfrm>
          <a:prstGeom prst="rect">
            <a:avLst/>
          </a:prstGeom>
        </p:spPr>
      </p:pic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B5C56D3B-C157-0144-84D9-7CFA319B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0B2C349C-EA0A-1B44-BDF3-5BF7BB7CD40B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970E9E8D-A872-0D4D-A9FD-F62DD9CC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id="{45AFDC4F-D6C2-8749-9480-F9C493305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47386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CDF7F50-262E-7F4C-9616-3527667D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2A5F35FF-5866-864B-88EB-42BA90AC458B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68D5A5E-FFF4-2E4B-A5E5-02709B07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AC437E-5D1B-E044-A504-498C6C8A98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450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0869" y="2087198"/>
            <a:ext cx="13082587" cy="2952114"/>
          </a:xfrm>
        </p:spPr>
        <p:txBody>
          <a:bodyPr anchor="b"/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9AF70AE-AB47-4461-A94E-94A1490A90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7" y="451176"/>
            <a:ext cx="1834435" cy="3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0869" y="2087198"/>
            <a:ext cx="13082587" cy="2952114"/>
          </a:xfrm>
        </p:spPr>
        <p:txBody>
          <a:bodyPr anchor="b"/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AF70AE-AB47-4461-A94E-94A1490A90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578" y="451176"/>
            <a:ext cx="1834432" cy="3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0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0869" y="2087198"/>
            <a:ext cx="13082587" cy="2952114"/>
          </a:xfrm>
        </p:spPr>
        <p:txBody>
          <a:bodyPr anchor="b"/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9AF70AE-AB47-4461-A94E-94A1490A90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7" y="451176"/>
            <a:ext cx="1834435" cy="3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5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olu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77" y="3216704"/>
            <a:ext cx="12618720" cy="1055438"/>
          </a:xfrm>
        </p:spPr>
        <p:txBody>
          <a:bodyPr anchor="b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113" y="4234923"/>
            <a:ext cx="12618720" cy="7385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7A8AA-E674-4C44-9A81-9DF2D798B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577" y="451186"/>
            <a:ext cx="1834435" cy="38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+Subtitl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06" y="2560320"/>
            <a:ext cx="13082587" cy="48133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0B8EFD-0098-4125-9851-B7309BD9ECF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3113" y="1760594"/>
            <a:ext cx="13082587" cy="31464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F6138-9E18-3348-AEAC-DF407B88CAF1}"/>
              </a:ext>
            </a:extLst>
          </p:cNvPr>
          <p:cNvSpPr txBox="1"/>
          <p:nvPr userDrawn="1"/>
        </p:nvSpPr>
        <p:spPr>
          <a:xfrm>
            <a:off x="171450" y="19431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D2E92A-606B-BC4C-9A30-5ABD655D3016}"/>
              </a:ext>
            </a:extLst>
          </p:cNvPr>
          <p:cNvSpPr txBox="1"/>
          <p:nvPr userDrawn="1"/>
        </p:nvSpPr>
        <p:spPr>
          <a:xfrm>
            <a:off x="1208314" y="776423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35B891FC-E29A-D443-8C62-2B2934A6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B85BBEF7-C843-2D4D-8AF3-08D5AE697383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6B53606-C15E-EF43-9F31-4E0E140C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r>
              <a:rPr lang="en-US" dirty="0"/>
              <a:t>Z</a:t>
            </a:r>
          </a:p>
        </p:txBody>
      </p:sp>
      <p:sp>
        <p:nvSpPr>
          <p:cNvPr id="23" name="Footer Placeholder 8">
            <a:extLst>
              <a:ext uri="{FF2B5EF4-FFF2-40B4-BE49-F238E27FC236}">
                <a16:creationId xmlns:a16="http://schemas.microsoft.com/office/drawing/2014/main" id="{51053E33-D854-8240-A814-A243DD9DC9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00CFF-F1BF-AD48-99E4-27DAE09DBBB6}"/>
              </a:ext>
            </a:extLst>
          </p:cNvPr>
          <p:cNvSpPr txBox="1"/>
          <p:nvPr userDrawn="1"/>
        </p:nvSpPr>
        <p:spPr>
          <a:xfrm>
            <a:off x="2641600" y="812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91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06" y="2560320"/>
            <a:ext cx="13082587" cy="48133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0B8EFD-0098-4125-9851-B7309BD9ECF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3113" y="1760594"/>
            <a:ext cx="13082587" cy="31464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F6138-9E18-3348-AEAC-DF407B88CAF1}"/>
              </a:ext>
            </a:extLst>
          </p:cNvPr>
          <p:cNvSpPr txBox="1"/>
          <p:nvPr userDrawn="1"/>
        </p:nvSpPr>
        <p:spPr>
          <a:xfrm>
            <a:off x="171450" y="19431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D2E92A-606B-BC4C-9A30-5ABD655D3016}"/>
              </a:ext>
            </a:extLst>
          </p:cNvPr>
          <p:cNvSpPr txBox="1"/>
          <p:nvPr userDrawn="1"/>
        </p:nvSpPr>
        <p:spPr>
          <a:xfrm>
            <a:off x="1208314" y="776423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35B891FC-E29A-D443-8C62-2B2934A6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8485" y="7670285"/>
            <a:ext cx="3291840" cy="164645"/>
          </a:xfrm>
        </p:spPr>
        <p:txBody>
          <a:bodyPr/>
          <a:lstStyle>
            <a:lvl1pPr>
              <a:defRPr sz="800"/>
            </a:lvl1pPr>
          </a:lstStyle>
          <a:p>
            <a:fld id="{6B1BD2A0-1DE6-B244-949C-03710D063068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6B53606-C15E-EF43-9F31-4E0E140C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113" y="7670285"/>
            <a:ext cx="411363" cy="164645"/>
          </a:xfrm>
        </p:spPr>
        <p:txBody>
          <a:bodyPr/>
          <a:lstStyle>
            <a:lvl1pPr>
              <a:defRPr sz="800"/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r>
              <a:rPr lang="en-US" dirty="0"/>
              <a:t>Z</a:t>
            </a:r>
          </a:p>
        </p:txBody>
      </p:sp>
      <p:sp>
        <p:nvSpPr>
          <p:cNvPr id="23" name="Footer Placeholder 8">
            <a:extLst>
              <a:ext uri="{FF2B5EF4-FFF2-40B4-BE49-F238E27FC236}">
                <a16:creationId xmlns:a16="http://schemas.microsoft.com/office/drawing/2014/main" id="{51053E33-D854-8240-A814-A243DD9DC9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494837" y="7670285"/>
            <a:ext cx="4360861" cy="1646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00CFF-F1BF-AD48-99E4-27DAE09DBBB6}"/>
              </a:ext>
            </a:extLst>
          </p:cNvPr>
          <p:cNvSpPr txBox="1"/>
          <p:nvPr userDrawn="1"/>
        </p:nvSpPr>
        <p:spPr>
          <a:xfrm>
            <a:off x="2641600" y="812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264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94954F7-8953-4B16-A199-548829A3AD5E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112"/>
            <a:ext cx="14630400" cy="944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3112" y="1145219"/>
            <a:ext cx="13082587" cy="5915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906" y="2560320"/>
            <a:ext cx="13082587" cy="48133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8485" y="7670285"/>
            <a:ext cx="3291840" cy="16464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50">
                <a:solidFill>
                  <a:schemeClr val="tx2"/>
                </a:solidFill>
              </a:defRPr>
            </a:lvl1pPr>
          </a:lstStyle>
          <a:p>
            <a:fld id="{F131B4D5-DFFC-B64F-AC15-28CC4C2FD24E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94837" y="7670285"/>
            <a:ext cx="4360861" cy="16464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©2022 Promethean Limited. 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113" y="7670285"/>
            <a:ext cx="411363" cy="16464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50">
                <a:solidFill>
                  <a:schemeClr val="tx2"/>
                </a:solidFill>
              </a:defRPr>
            </a:lvl1pPr>
          </a:lstStyle>
          <a:p>
            <a:fld id="{8741F750-BE4A-4C80-8B80-1F5893A1A1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073C5AF-FABB-4EFE-BED6-70BECF95E78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7" y="451176"/>
            <a:ext cx="1834435" cy="3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6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82" r:id="rId9"/>
    <p:sldLayoutId id="2147483760" r:id="rId10"/>
    <p:sldLayoutId id="2147483761" r:id="rId11"/>
    <p:sldLayoutId id="2147483762" r:id="rId12"/>
    <p:sldLayoutId id="2147483763" r:id="rId13"/>
    <p:sldLayoutId id="2147483781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100000"/>
        </a:lnSpc>
        <a:spcBef>
          <a:spcPts val="1100"/>
        </a:spcBef>
        <a:spcAft>
          <a:spcPts val="1100"/>
        </a:spcAft>
        <a:buFont typeface="Noto Sans" panose="020B0502040504020204" pitchFamily="34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46075" indent="-346075" algn="l" defTabSz="10972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Noto Sans" panose="020B0502040504020204" pitchFamily="34"/>
        <a:buChar char="—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4213" indent="-338138" algn="l" defTabSz="10972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30288" indent="-346075" algn="l" defTabSz="10972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6363" indent="-346075" algn="l" defTabSz="10972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1" orient="horz" pos="5126" userDrawn="1">
          <p15:clr>
            <a:srgbClr val="A4A3A4"/>
          </p15:clr>
        </p15:guide>
        <p15:guide id="42" pos="487" userDrawn="1">
          <p15:clr>
            <a:srgbClr val="547EBF"/>
          </p15:clr>
        </p15:guide>
        <p15:guide id="43" pos="1403" userDrawn="1">
          <p15:clr>
            <a:srgbClr val="F26B43"/>
          </p15:clr>
        </p15:guide>
        <p15:guide id="44" pos="2318" userDrawn="1">
          <p15:clr>
            <a:srgbClr val="F26B43"/>
          </p15:clr>
        </p15:guide>
        <p15:guide id="45" pos="3234" userDrawn="1">
          <p15:clr>
            <a:srgbClr val="F26B43"/>
          </p15:clr>
        </p15:guide>
        <p15:guide id="46" pos="4148" userDrawn="1">
          <p15:clr>
            <a:srgbClr val="F26B43"/>
          </p15:clr>
        </p15:guide>
        <p15:guide id="47" pos="5065" userDrawn="1">
          <p15:clr>
            <a:srgbClr val="F26B43"/>
          </p15:clr>
        </p15:guide>
        <p15:guide id="48" pos="5981" userDrawn="1">
          <p15:clr>
            <a:srgbClr val="F26B43"/>
          </p15:clr>
        </p15:guide>
        <p15:guide id="49" pos="6898" userDrawn="1">
          <p15:clr>
            <a:srgbClr val="F26B43"/>
          </p15:clr>
        </p15:guide>
        <p15:guide id="50" pos="7824" userDrawn="1">
          <p15:clr>
            <a:srgbClr val="F26B43"/>
          </p15:clr>
        </p15:guide>
        <p15:guide id="51" pos="8728" userDrawn="1">
          <p15:clr>
            <a:srgbClr val="547EBF"/>
          </p15:clr>
        </p15:guide>
        <p15:guide id="52" orient="horz" pos="344" userDrawn="1">
          <p15:clr>
            <a:srgbClr val="547EBF"/>
          </p15:clr>
        </p15:guide>
        <p15:guide id="53" orient="horz" pos="906" userDrawn="1">
          <p15:clr>
            <a:srgbClr val="F26B43"/>
          </p15:clr>
        </p15:guide>
        <p15:guide id="54" orient="horz" pos="1469" userDrawn="1">
          <p15:clr>
            <a:srgbClr val="F26B43"/>
          </p15:clr>
        </p15:guide>
        <p15:guide id="55" orient="horz" pos="2029" userDrawn="1">
          <p15:clr>
            <a:srgbClr val="F26B43"/>
          </p15:clr>
        </p15:guide>
        <p15:guide id="56" orient="horz" pos="3152" userDrawn="1">
          <p15:clr>
            <a:srgbClr val="F26B43"/>
          </p15:clr>
        </p15:guide>
        <p15:guide id="57" orient="horz" pos="3715" userDrawn="1">
          <p15:clr>
            <a:srgbClr val="F26B43"/>
          </p15:clr>
        </p15:guide>
        <p15:guide id="58" orient="horz" pos="4277" userDrawn="1">
          <p15:clr>
            <a:srgbClr val="F26B43"/>
          </p15:clr>
        </p15:guide>
        <p15:guide id="59" orient="horz" pos="4838" userDrawn="1">
          <p15:clr>
            <a:srgbClr val="547EBF"/>
          </p15:clr>
        </p15:guide>
        <p15:guide id="60" orient="horz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E414-194B-4A01-80DB-121903402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ActivPanel</a:t>
            </a:r>
            <a:r>
              <a:rPr lang="en-US" dirty="0"/>
              <a:t> 10 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11B73-F7B7-4769-BA5B-71C8EAEC3B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Stand Options and Compatibility NA	</a:t>
            </a:r>
          </a:p>
        </p:txBody>
      </p:sp>
      <p:pic>
        <p:nvPicPr>
          <p:cNvPr id="4" name="Picture 3" descr="A screen with a colorful design on it&#10;&#10;AI-generated content may be incorrect.">
            <a:extLst>
              <a:ext uri="{FF2B5EF4-FFF2-40B4-BE49-F238E27FC236}">
                <a16:creationId xmlns:a16="http://schemas.microsoft.com/office/drawing/2014/main" id="{8611CE2D-5DD3-0B6E-CC25-5E04940D7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195" y="1776236"/>
            <a:ext cx="4644319" cy="46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B6EE-9914-426F-9F11-534F85B1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12" y="727530"/>
            <a:ext cx="13082587" cy="591530"/>
          </a:xfrm>
        </p:spPr>
        <p:txBody>
          <a:bodyPr/>
          <a:lstStyle/>
          <a:p>
            <a:r>
              <a:rPr lang="en-US" dirty="0" err="1"/>
              <a:t>ActivPanel</a:t>
            </a:r>
            <a:r>
              <a:rPr lang="en-US" dirty="0"/>
              <a:t> 10</a:t>
            </a:r>
            <a:endParaRPr lang="en-US" dirty="0">
              <a:cs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7BF34-5136-904A-B8A7-C8B571CBE8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7D011F5-144F-E4BF-75B7-29A6AFA88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226867"/>
              </p:ext>
            </p:extLst>
          </p:nvPr>
        </p:nvGraphicFramePr>
        <p:xfrm>
          <a:off x="272016" y="1708418"/>
          <a:ext cx="13583682" cy="557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897">
                  <a:extLst>
                    <a:ext uri="{9D8B030D-6E8A-4147-A177-3AD203B41FA5}">
                      <a16:colId xmlns:a16="http://schemas.microsoft.com/office/drawing/2014/main" val="2019059301"/>
                    </a:ext>
                  </a:extLst>
                </a:gridCol>
                <a:gridCol w="2293512">
                  <a:extLst>
                    <a:ext uri="{9D8B030D-6E8A-4147-A177-3AD203B41FA5}">
                      <a16:colId xmlns:a16="http://schemas.microsoft.com/office/drawing/2014/main" val="2412701490"/>
                    </a:ext>
                  </a:extLst>
                </a:gridCol>
                <a:gridCol w="2268171">
                  <a:extLst>
                    <a:ext uri="{9D8B030D-6E8A-4147-A177-3AD203B41FA5}">
                      <a16:colId xmlns:a16="http://schemas.microsoft.com/office/drawing/2014/main" val="854602902"/>
                    </a:ext>
                  </a:extLst>
                </a:gridCol>
                <a:gridCol w="2280840">
                  <a:extLst>
                    <a:ext uri="{9D8B030D-6E8A-4147-A177-3AD203B41FA5}">
                      <a16:colId xmlns:a16="http://schemas.microsoft.com/office/drawing/2014/main" val="2300615165"/>
                    </a:ext>
                  </a:extLst>
                </a:gridCol>
                <a:gridCol w="4308262">
                  <a:extLst>
                    <a:ext uri="{9D8B030D-6E8A-4147-A177-3AD203B41FA5}">
                      <a16:colId xmlns:a16="http://schemas.microsoft.com/office/drawing/2014/main" val="176019441"/>
                    </a:ext>
                  </a:extLst>
                </a:gridCol>
              </a:tblGrid>
              <a:tr h="37058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75"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86”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52286"/>
                  </a:ext>
                </a:extLst>
              </a:tr>
              <a:tr h="606636">
                <a:tc>
                  <a:txBody>
                    <a:bodyPr/>
                    <a:lstStyle/>
                    <a:p>
                      <a:r>
                        <a:rPr lang="en-US" sz="1800" dirty="0"/>
                        <a:t>Fixed Wall 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AP-WALLMNT or AP-WALLMNT-2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AP-WALLMNT or AP-WALLMNT-2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AP-WALLMNT or AP-WALLMNT-2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AP-WALLMNT-2 </a:t>
                      </a:r>
                      <a:r>
                        <a:rPr lang="en-US" sz="1800" b="1" i="0" dirty="0"/>
                        <a:t>not </a:t>
                      </a:r>
                      <a:r>
                        <a:rPr lang="en-US" sz="1800" dirty="0"/>
                        <a:t>included with ActivPanel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960062"/>
                  </a:ext>
                </a:extLst>
              </a:tr>
              <a:tr h="1655297">
                <a:tc>
                  <a:txBody>
                    <a:bodyPr/>
                    <a:lstStyle/>
                    <a:p>
                      <a:r>
                        <a:rPr lang="en-US" sz="1800" dirty="0"/>
                        <a:t>Height-Adjustable Wall 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AP-ASW-70*</a:t>
                      </a:r>
                    </a:p>
                    <a:p>
                      <a:endParaRPr lang="en-US" sz="1800" dirty="0"/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AP-ASF-70*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AP-ASW-70*</a:t>
                      </a:r>
                    </a:p>
                    <a:p>
                      <a:endParaRPr lang="en-US" sz="1800" dirty="0"/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AP-ASF-70*</a:t>
                      </a:r>
                    </a:p>
                    <a:p>
                      <a:endParaRPr lang="en-US" sz="1800" dirty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AP-ASW-90*</a:t>
                      </a:r>
                    </a:p>
                    <a:p>
                      <a:endParaRPr lang="en-US" sz="1800" dirty="0"/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AP-ASF-90*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AP-ASW bundles include Height-Adjustable Mount</a:t>
                      </a:r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AP-ASF bundles include </a:t>
                      </a:r>
                      <a:r>
                        <a:rPr lang="en-US" sz="1800" dirty="0"/>
                        <a:t>Height-Adjustable Mount and Floor Support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023033"/>
                  </a:ext>
                </a:extLst>
              </a:tr>
              <a:tr h="1655297">
                <a:tc>
                  <a:txBody>
                    <a:bodyPr/>
                    <a:lstStyle/>
                    <a:p>
                      <a:r>
                        <a:rPr lang="en-US" sz="1800" dirty="0"/>
                        <a:t>Height-Adjustable Mobile 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AP-ASM-70*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AP-ASM-TR-90* </a:t>
                      </a:r>
                      <a:r>
                        <a:rPr lang="en-US" sz="1800" b="0" i="0" u="none" strike="noStrike" kern="1200" noProof="0" dirty="0">
                          <a:solidFill>
                            <a:schemeClr val="dk1"/>
                          </a:solidFill>
                          <a:latin typeface="Arial"/>
                        </a:rPr>
                        <a:t>(100 mm castors required)</a:t>
                      </a:r>
                      <a:endParaRPr lang="en-US" sz="1800" dirty="0"/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AP-ASM bundles include Height-Adjustable Mount, Mobile Stand and Cover Kit</a:t>
                      </a:r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AP-ASM-TR bundles include </a:t>
                      </a:r>
                      <a:r>
                        <a:rPr lang="en-US" sz="1800" dirty="0"/>
                        <a:t>Height-Adjustable Mount and Mobile Stand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197677"/>
                  </a:ext>
                </a:extLst>
              </a:tr>
              <a:tr h="1169183">
                <a:tc>
                  <a:txBody>
                    <a:bodyPr/>
                    <a:lstStyle/>
                    <a:p>
                      <a:r>
                        <a:rPr lang="en-US" sz="1800" dirty="0"/>
                        <a:t>Fixed Height Mobile 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AP-FSM-WH</a:t>
                      </a:r>
                      <a:endParaRPr lang="en-US" sz="1800" dirty="0"/>
                    </a:p>
                    <a:p>
                      <a:pPr lvl="0"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AP-FSM*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kern="1200" noProof="0" dirty="0">
                          <a:solidFill>
                            <a:schemeClr val="dk1"/>
                          </a:solidFill>
                          <a:latin typeface="Arial"/>
                        </a:rPr>
                        <a:t>AP-FSM-WH</a:t>
                      </a:r>
                      <a:endParaRPr lang="en-US" sz="1800" dirty="0"/>
                    </a:p>
                    <a:p>
                      <a:pPr lvl="0"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AP-FSM*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noProof="0" dirty="0">
                          <a:solidFill>
                            <a:schemeClr val="dk1"/>
                          </a:solidFill>
                          <a:latin typeface="Arial"/>
                        </a:rPr>
                        <a:t>AP-FSM-WH</a:t>
                      </a:r>
                      <a:endParaRPr lang="en-US" sz="1800" dirty="0"/>
                    </a:p>
                    <a:p>
                      <a:pPr lvl="0">
                        <a:buNone/>
                      </a:pPr>
                      <a:endParaRPr lang="en-US" sz="1800" b="0" i="0" u="none" strike="noStrike" kern="1200" noProof="0" dirty="0">
                        <a:solidFill>
                          <a:schemeClr val="dk1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kern="1200" noProof="0" dirty="0">
                          <a:solidFill>
                            <a:schemeClr val="dk1"/>
                          </a:solidFill>
                          <a:latin typeface="Arial"/>
                        </a:rPr>
                        <a:t>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P-FSM*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2750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BEF0B9-388C-1B91-D2F3-C229B342DD1D}"/>
              </a:ext>
            </a:extLst>
          </p:cNvPr>
          <p:cNvSpPr txBox="1"/>
          <p:nvPr/>
        </p:nvSpPr>
        <p:spPr>
          <a:xfrm>
            <a:off x="272016" y="7644885"/>
            <a:ext cx="753762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cs typeface="Arial" panose="020B0604020202020204"/>
              </a:rPr>
              <a:t>* AP-WALLMNT or AP-WALLMNT-2 required</a:t>
            </a:r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034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B6EE-9914-426F-9F11-534F85B1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12" y="727530"/>
            <a:ext cx="13082587" cy="591530"/>
          </a:xfrm>
        </p:spPr>
        <p:txBody>
          <a:bodyPr/>
          <a:lstStyle/>
          <a:p>
            <a:r>
              <a:rPr lang="en-US" dirty="0" err="1"/>
              <a:t>ActivPanel</a:t>
            </a:r>
            <a:r>
              <a:rPr lang="en-US" dirty="0"/>
              <a:t> 10 Premium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7BF34-5136-904A-B8A7-C8B571CBE8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accent6"/>
                </a:solidFill>
              </a:rPr>
              <a:t>©2022 Promethean Limited.  All Rights Reserved.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7D011F5-144F-E4BF-75B7-29A6AFA88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053865"/>
              </p:ext>
            </p:extLst>
          </p:nvPr>
        </p:nvGraphicFramePr>
        <p:xfrm>
          <a:off x="358345" y="1869432"/>
          <a:ext cx="13864354" cy="525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465">
                  <a:extLst>
                    <a:ext uri="{9D8B030D-6E8A-4147-A177-3AD203B41FA5}">
                      <a16:colId xmlns:a16="http://schemas.microsoft.com/office/drawing/2014/main" val="2019059301"/>
                    </a:ext>
                  </a:extLst>
                </a:gridCol>
                <a:gridCol w="2002751">
                  <a:extLst>
                    <a:ext uri="{9D8B030D-6E8A-4147-A177-3AD203B41FA5}">
                      <a16:colId xmlns:a16="http://schemas.microsoft.com/office/drawing/2014/main" val="3748593039"/>
                    </a:ext>
                  </a:extLst>
                </a:gridCol>
                <a:gridCol w="2002751">
                  <a:extLst>
                    <a:ext uri="{9D8B030D-6E8A-4147-A177-3AD203B41FA5}">
                      <a16:colId xmlns:a16="http://schemas.microsoft.com/office/drawing/2014/main" val="2412701490"/>
                    </a:ext>
                  </a:extLst>
                </a:gridCol>
                <a:gridCol w="1980622">
                  <a:extLst>
                    <a:ext uri="{9D8B030D-6E8A-4147-A177-3AD203B41FA5}">
                      <a16:colId xmlns:a16="http://schemas.microsoft.com/office/drawing/2014/main" val="854602902"/>
                    </a:ext>
                  </a:extLst>
                </a:gridCol>
                <a:gridCol w="1991686">
                  <a:extLst>
                    <a:ext uri="{9D8B030D-6E8A-4147-A177-3AD203B41FA5}">
                      <a16:colId xmlns:a16="http://schemas.microsoft.com/office/drawing/2014/main" val="2300615165"/>
                    </a:ext>
                  </a:extLst>
                </a:gridCol>
                <a:gridCol w="3762079">
                  <a:extLst>
                    <a:ext uri="{9D8B030D-6E8A-4147-A177-3AD203B41FA5}">
                      <a16:colId xmlns:a16="http://schemas.microsoft.com/office/drawing/2014/main" val="176019441"/>
                    </a:ext>
                  </a:extLst>
                </a:gridCol>
              </a:tblGrid>
              <a:tr h="40322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55"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75"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86”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52286"/>
                  </a:ext>
                </a:extLst>
              </a:tr>
              <a:tr h="599590">
                <a:tc>
                  <a:txBody>
                    <a:bodyPr/>
                    <a:lstStyle/>
                    <a:p>
                      <a:r>
                        <a:rPr lang="en-US" sz="1600" dirty="0"/>
                        <a:t>Fixed Wall 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AP-WALLMNT or AP-WALLMNT-2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AP-WALLMNT or AP-WALLMNT-2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AP-WALLMNT or AP-WALLMNT-2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AP-WALLMNT or AP-WALLMNT-2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AP-WALLMNT-2 </a:t>
                      </a:r>
                      <a:r>
                        <a:rPr lang="en-US" sz="1600" b="1" i="0" dirty="0"/>
                        <a:t>not </a:t>
                      </a:r>
                      <a:r>
                        <a:rPr lang="en-US" sz="1600" dirty="0"/>
                        <a:t>included with ActivPanel 10 Premium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960062"/>
                  </a:ext>
                </a:extLst>
              </a:tr>
              <a:tr h="1248923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Height-Adjustable Wall Mount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AP-ASW-70*</a:t>
                      </a:r>
                    </a:p>
                    <a:p>
                      <a:endParaRPr lang="en-US" sz="1600" dirty="0"/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AP-ASF-70*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AP-ASW-70*</a:t>
                      </a:r>
                    </a:p>
                    <a:p>
                      <a:endParaRPr lang="en-US" sz="1600" dirty="0"/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AP-ASF-70*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AP-ASW-90*</a:t>
                      </a:r>
                    </a:p>
                    <a:p>
                      <a:endParaRPr lang="en-US" sz="1600" dirty="0"/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AP-ASF-90*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AP-ASW bundles include Height-Adjustable Mount</a:t>
                      </a:r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AP-ASF bundles include </a:t>
                      </a:r>
                      <a:r>
                        <a:rPr lang="en-US" sz="1600" dirty="0"/>
                        <a:t>Height-Adjustable Mount and Floor Support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066730"/>
                  </a:ext>
                </a:extLst>
              </a:tr>
              <a:tr h="1138702">
                <a:tc>
                  <a:txBody>
                    <a:bodyPr/>
                    <a:lstStyle/>
                    <a:p>
                      <a:r>
                        <a:rPr lang="en-US" sz="1600" dirty="0"/>
                        <a:t>Height-Adjustable Mobile 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10972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AP-ASM-TR-70* (100 mm castors required)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AP-ASM-TR-70* (100 mm castors required)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AP-ASM-TR-90* (100 mm castors required)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AP-ASM-TR bundles include </a:t>
                      </a:r>
                      <a:r>
                        <a:rPr lang="en-US" sz="1600" dirty="0"/>
                        <a:t>Height-Adjustable Mount and Mobile Stand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023033"/>
                  </a:ext>
                </a:extLst>
              </a:tr>
              <a:tr h="1755239">
                <a:tc>
                  <a:txBody>
                    <a:bodyPr/>
                    <a:lstStyle/>
                    <a:p>
                      <a:r>
                        <a:rPr lang="en-US" sz="1600" dirty="0"/>
                        <a:t>Fixed Height Mobile 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dk1"/>
                          </a:solidFill>
                          <a:latin typeface="Arial"/>
                        </a:rPr>
                        <a:t>AP-FSM-WH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defTabSz="1097280">
                        <a:buNone/>
                        <a:tabLst/>
                        <a:defRPr/>
                      </a:pPr>
                      <a:r>
                        <a:rPr lang="en-US" sz="1600" b="0" i="0" u="none" strike="noStrike" noProof="0" dirty="0">
                          <a:solidFill>
                            <a:schemeClr val="dk1"/>
                          </a:solidFill>
                          <a:latin typeface="Arial"/>
                        </a:rPr>
                        <a:t>AP-FSM*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 dirty="0">
                        <a:solidFill>
                          <a:schemeClr val="dk1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dk1"/>
                          </a:solidFill>
                          <a:latin typeface="Arial"/>
                        </a:rPr>
                        <a:t>AP-FSM-TR* (100 mm castors required)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AP-FSM-WH</a:t>
                      </a:r>
                      <a:endParaRPr lang="en-US" sz="1600" dirty="0"/>
                    </a:p>
                    <a:p>
                      <a:pPr lvl="0">
                        <a:buNone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AP-FSM*</a:t>
                      </a:r>
                      <a:endParaRPr lang="en-US" sz="1600" dirty="0"/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kern="1200" noProof="0" dirty="0">
                          <a:solidFill>
                            <a:schemeClr val="dk1"/>
                          </a:solidFill>
                          <a:latin typeface="Arial"/>
                        </a:rPr>
                        <a:t>AP-FSM-TR* (100 mm castors required)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kern="1200" noProof="0" dirty="0">
                          <a:solidFill>
                            <a:schemeClr val="dk1"/>
                          </a:solidFill>
                          <a:latin typeface="Arial"/>
                        </a:rPr>
                        <a:t>AP-FSM-WH</a:t>
                      </a:r>
                      <a:endParaRPr lang="en-US" sz="1600" dirty="0"/>
                    </a:p>
                    <a:p>
                      <a:pPr lvl="0">
                        <a:buNone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AP-FSM*</a:t>
                      </a:r>
                      <a:endParaRPr lang="en-US" sz="1600" dirty="0"/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dk1"/>
                          </a:solidFill>
                          <a:latin typeface="Arial"/>
                        </a:rPr>
                        <a:t>AP-FSM-TR* (100 mm castors required)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noProof="0" dirty="0">
                          <a:solidFill>
                            <a:schemeClr val="dk1"/>
                          </a:solidFill>
                          <a:latin typeface="Arial"/>
                        </a:rPr>
                        <a:t>AP-FSM-WH</a:t>
                      </a:r>
                      <a:endParaRPr lang="en-US" sz="1600" dirty="0"/>
                    </a:p>
                    <a:p>
                      <a:pPr lvl="0">
                        <a:buNone/>
                      </a:pPr>
                      <a:endParaRPr lang="en-US" sz="1600" b="0" i="0" u="none" strike="noStrike" kern="1200" noProof="0" dirty="0">
                        <a:solidFill>
                          <a:schemeClr val="dk1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kern="1200" noProof="0" dirty="0">
                          <a:solidFill>
                            <a:schemeClr val="dk1"/>
                          </a:solidFill>
                          <a:latin typeface="Arial"/>
                        </a:rPr>
                        <a:t>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P-FSM*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2750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BEF0B9-388C-1B91-D2F3-C229B342DD1D}"/>
              </a:ext>
            </a:extLst>
          </p:cNvPr>
          <p:cNvSpPr txBox="1"/>
          <p:nvPr/>
        </p:nvSpPr>
        <p:spPr>
          <a:xfrm>
            <a:off x="358345" y="7643866"/>
            <a:ext cx="753762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cs typeface="Arial" panose="020B0604020202020204"/>
              </a:rPr>
              <a:t>* AP-WALLMNT or AP-WALLMNT-2 required</a:t>
            </a:r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218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methean 2021">
  <a:themeElements>
    <a:clrScheme name="Custom 1">
      <a:dk1>
        <a:srgbClr val="000000"/>
      </a:dk1>
      <a:lt1>
        <a:srgbClr val="FFFFFF"/>
      </a:lt1>
      <a:dk2>
        <a:srgbClr val="190F1A"/>
      </a:dk2>
      <a:lt2>
        <a:srgbClr val="F2F2F2"/>
      </a:lt2>
      <a:accent1>
        <a:srgbClr val="F71C00"/>
      </a:accent1>
      <a:accent2>
        <a:srgbClr val="F56063"/>
      </a:accent2>
      <a:accent3>
        <a:srgbClr val="472645"/>
      </a:accent3>
      <a:accent4>
        <a:srgbClr val="9706F6"/>
      </a:accent4>
      <a:accent5>
        <a:srgbClr val="CFCBD0"/>
      </a:accent5>
      <a:accent6>
        <a:srgbClr val="5E4F5C"/>
      </a:accent6>
      <a:hlink>
        <a:srgbClr val="9706F6"/>
      </a:hlink>
      <a:folHlink>
        <a:srgbClr val="1910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Inspire 01">
      <a:srgbClr val="F3AA14"/>
    </a:custClr>
    <a:custClr name="Inspire 02">
      <a:srgbClr val="FF3800"/>
    </a:custClr>
    <a:custClr name="Inspire 03">
      <a:srgbClr val="F0389F"/>
    </a:custClr>
    <a:custClr name="Inspire 04">
      <a:srgbClr val="9955C6"/>
    </a:custClr>
    <a:custClr name="Inspire 05">
      <a:srgbClr val="4BA0DF"/>
    </a:custClr>
    <a:custClr name="Inspire 06">
      <a:srgbClr val="4ECEC6"/>
    </a:custClr>
  </a:custClrLst>
  <a:extLst>
    <a:ext uri="{05A4C25C-085E-4340-85A3-A5531E510DB2}">
      <thm15:themeFamily xmlns:thm15="http://schemas.microsoft.com/office/thememl/2012/main" name="Promethean 2021" id="{67FAEC3F-AB8D-411A-8B79-065EAB69515E}" vid="{23618BE6-68C5-4D2D-BB7A-FAFA8D145E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b5e9dba8-c84e-492c-97a4-2cdc1e1c32d2" xsi:nil="true"/>
    <SharedWithUsers xmlns="8bde7a48-8fb4-40fc-9b40-d5e1b7eac666">
      <UserInfo>
        <DisplayName>Angela Ardoin</DisplayName>
        <AccountId>17</AccountId>
        <AccountType/>
      </UserInfo>
    </SharedWithUsers>
    <lcf76f155ced4ddcb4097134ff3c332f xmlns="b5e9dba8-c84e-492c-97a4-2cdc1e1c32d2">
      <Terms xmlns="http://schemas.microsoft.com/office/infopath/2007/PartnerControls"/>
    </lcf76f155ced4ddcb4097134ff3c332f>
    <TaxCatchAll xmlns="8bde7a48-8fb4-40fc-9b40-d5e1b7eac66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6625CB269E1649984FD7B6E31815D5" ma:contentTypeVersion="20" ma:contentTypeDescription="Create a new document." ma:contentTypeScope="" ma:versionID="5cb5b24bcc1ff14abc4c21656877ce9f">
  <xsd:schema xmlns:xsd="http://www.w3.org/2001/XMLSchema" xmlns:xs="http://www.w3.org/2001/XMLSchema" xmlns:p="http://schemas.microsoft.com/office/2006/metadata/properties" xmlns:ns2="b5e9dba8-c84e-492c-97a4-2cdc1e1c32d2" xmlns:ns3="8bde7a48-8fb4-40fc-9b40-d5e1b7eac666" targetNamespace="http://schemas.microsoft.com/office/2006/metadata/properties" ma:root="true" ma:fieldsID="349ea9b37a7ef146337a5cad6b8aa7cc" ns2:_="" ns3:_="">
    <xsd:import namespace="b5e9dba8-c84e-492c-97a4-2cdc1e1c32d2"/>
    <xsd:import namespace="8bde7a48-8fb4-40fc-9b40-d5e1b7eac6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Comment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9dba8-c84e-492c-97a4-2cdc1e1c32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ment" ma:index="19" nillable="true" ma:displayName="Comment" ma:format="Dropdown" ma:internalName="Comment">
      <xsd:simpleType>
        <xsd:restriction base="dms:Text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48af95c-97c8-4775-8b86-abdb70d98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e7a48-8fb4-40fc-9b40-d5e1b7eac66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a7ac7fb-a8a4-4032-8293-a6e3813e8603}" ma:internalName="TaxCatchAll" ma:showField="CatchAllData" ma:web="8bde7a48-8fb4-40fc-9b40-d5e1b7eac6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6F7C30-1BA7-42EA-AD51-F49E4822132E}">
  <ds:schemaRefs>
    <ds:schemaRef ds:uri="73de55e1-5e02-47cf-8882-5490603db5f2"/>
    <ds:schemaRef ds:uri="74d01002-e64f-43ce-bc1b-65b4e9659d58"/>
    <ds:schemaRef ds:uri="8bde7a48-8fb4-40fc-9b40-d5e1b7eac666"/>
    <ds:schemaRef ds:uri="b5e9dba8-c84e-492c-97a4-2cdc1e1c32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04B384-F33F-4FE6-A24C-DF2D9CB7C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e9dba8-c84e-492c-97a4-2cdc1e1c32d2"/>
    <ds:schemaRef ds:uri="8bde7a48-8fb4-40fc-9b40-d5e1b7eac6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C17E9C-DEC4-40B5-A6D4-49E1B133DBE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2910</TotalTime>
  <Words>275</Words>
  <Application>Microsoft Office PowerPoint</Application>
  <PresentationFormat>Custom</PresentationFormat>
  <Paragraphs>96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Noto Sans</vt:lpstr>
      <vt:lpstr>Promethean 2021</vt:lpstr>
      <vt:lpstr>ActivPanel 10 </vt:lpstr>
      <vt:lpstr>ActivPanel 10</vt:lpstr>
      <vt:lpstr>ActivPanel 10 Premium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Sharp</dc:creator>
  <cp:lastModifiedBy>Maddie Murphy</cp:lastModifiedBy>
  <cp:revision>184</cp:revision>
  <dcterms:created xsi:type="dcterms:W3CDTF">2021-06-02T16:43:48Z</dcterms:created>
  <dcterms:modified xsi:type="dcterms:W3CDTF">2025-01-09T15:40:11Z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0x0101003F6625CB269E1649984FD7B6E31815D5</vt:lpwstr>
  </property>
  <property fmtid="{D5CDD505-2E9C-101B-9397-08002B2CF9AE}" pid="3" name="MediaServiceImageTags">
    <vt:lpwstr/>
  </property>
</Properties>
</file>